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625" r:id="rId2"/>
    <p:sldId id="628" r:id="rId3"/>
    <p:sldId id="770" r:id="rId4"/>
    <p:sldId id="751" r:id="rId5"/>
    <p:sldId id="630" r:id="rId6"/>
    <p:sldId id="631" r:id="rId7"/>
    <p:sldId id="632" r:id="rId8"/>
    <p:sldId id="633" r:id="rId9"/>
    <p:sldId id="752" r:id="rId10"/>
    <p:sldId id="635" r:id="rId11"/>
    <p:sldId id="636" r:id="rId12"/>
    <p:sldId id="637"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7" r:id="rId29"/>
    <p:sldId id="658" r:id="rId30"/>
    <p:sldId id="654" r:id="rId31"/>
    <p:sldId id="753" r:id="rId32"/>
    <p:sldId id="754" r:id="rId33"/>
    <p:sldId id="660" r:id="rId34"/>
    <p:sldId id="659" r:id="rId35"/>
    <p:sldId id="661" r:id="rId36"/>
    <p:sldId id="662" r:id="rId37"/>
    <p:sldId id="768" r:id="rId38"/>
    <p:sldId id="769" r:id="rId39"/>
    <p:sldId id="756" r:id="rId40"/>
    <p:sldId id="757" r:id="rId41"/>
    <p:sldId id="758" r:id="rId42"/>
    <p:sldId id="759" r:id="rId43"/>
    <p:sldId id="773" r:id="rId44"/>
    <p:sldId id="774" r:id="rId45"/>
    <p:sldId id="771"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776" r:id="rId71"/>
    <p:sldId id="693" r:id="rId72"/>
    <p:sldId id="694" r:id="rId73"/>
    <p:sldId id="695" r:id="rId74"/>
    <p:sldId id="696" r:id="rId75"/>
    <p:sldId id="697" r:id="rId76"/>
    <p:sldId id="698" r:id="rId77"/>
    <p:sldId id="699" r:id="rId78"/>
    <p:sldId id="742" r:id="rId79"/>
    <p:sldId id="743" r:id="rId80"/>
    <p:sldId id="779" r:id="rId81"/>
    <p:sldId id="778" r:id="rId82"/>
    <p:sldId id="744" r:id="rId83"/>
    <p:sldId id="780" r:id="rId84"/>
    <p:sldId id="781" r:id="rId85"/>
    <p:sldId id="745" r:id="rId86"/>
    <p:sldId id="766" r:id="rId87"/>
    <p:sldId id="746" r:id="rId88"/>
    <p:sldId id="775" r:id="rId89"/>
    <p:sldId id="701" r:id="rId90"/>
    <p:sldId id="702" r:id="rId91"/>
    <p:sldId id="703" r:id="rId92"/>
    <p:sldId id="700" r:id="rId93"/>
    <p:sldId id="704" r:id="rId94"/>
    <p:sldId id="705" r:id="rId95"/>
    <p:sldId id="706" r:id="rId96"/>
    <p:sldId id="707" r:id="rId97"/>
    <p:sldId id="708" r:id="rId98"/>
    <p:sldId id="709" r:id="rId99"/>
    <p:sldId id="710" r:id="rId100"/>
    <p:sldId id="711" r:id="rId101"/>
    <p:sldId id="712" r:id="rId102"/>
    <p:sldId id="713" r:id="rId103"/>
    <p:sldId id="714" r:id="rId104"/>
    <p:sldId id="715" r:id="rId105"/>
    <p:sldId id="716" r:id="rId106"/>
    <p:sldId id="717" r:id="rId107"/>
    <p:sldId id="718" r:id="rId108"/>
    <p:sldId id="719" r:id="rId109"/>
    <p:sldId id="720" r:id="rId110"/>
    <p:sldId id="721" r:id="rId111"/>
    <p:sldId id="722" r:id="rId112"/>
    <p:sldId id="723" r:id="rId113"/>
    <p:sldId id="724" r:id="rId114"/>
    <p:sldId id="725" r:id="rId115"/>
    <p:sldId id="726" r:id="rId116"/>
    <p:sldId id="727" r:id="rId117"/>
    <p:sldId id="728" r:id="rId118"/>
    <p:sldId id="729" r:id="rId119"/>
    <p:sldId id="730" r:id="rId120"/>
    <p:sldId id="731" r:id="rId121"/>
    <p:sldId id="732" r:id="rId122"/>
    <p:sldId id="733" r:id="rId123"/>
    <p:sldId id="734" r:id="rId124"/>
    <p:sldId id="735" r:id="rId125"/>
    <p:sldId id="736" r:id="rId126"/>
    <p:sldId id="737" r:id="rId127"/>
    <p:sldId id="738" r:id="rId128"/>
    <p:sldId id="739" r:id="rId129"/>
    <p:sldId id="777" r:id="rId130"/>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97" d="100"/>
          <a:sy n="97" d="100"/>
        </p:scale>
        <p:origin x="462"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latin typeface="Arial" panose="020B0604020202020204" pitchFamily="34" charset="0"/>
              </a:rPr>
              <a:t>At first, I’d like to mention about RT.</a:t>
            </a:r>
          </a:p>
          <a:p>
            <a:pPr eaLnBrk="1" hangingPunct="1"/>
            <a:r>
              <a:rPr lang="en-US" altLang="ja-JP" dirty="0">
                <a:latin typeface="Arial" panose="020B0604020202020204" pitchFamily="34" charset="0"/>
              </a:rPr>
              <a:t>What is RT?</a:t>
            </a:r>
          </a:p>
          <a:p>
            <a:pPr eaLnBrk="1" hangingPunct="1"/>
            <a:r>
              <a:rPr lang="en-US" altLang="ja-JP" dirty="0">
                <a:latin typeface="Arial" panose="020B0604020202020204" pitchFamily="34" charset="0"/>
              </a:rPr>
              <a:t>RT means Robot Technology.</a:t>
            </a:r>
          </a:p>
          <a:p>
            <a:pPr eaLnBrk="1" hangingPunct="1"/>
            <a:r>
              <a:rPr lang="en-US" altLang="ja-JP" dirty="0">
                <a:latin typeface="Arial" panose="020B0604020202020204" pitchFamily="34" charset="0"/>
              </a:rPr>
              <a:t>This is not only standalone robots like this, but also robotic elements, sensors, actuators and so on.</a:t>
            </a:r>
          </a:p>
          <a:p>
            <a:pPr eaLnBrk="1" hangingPunct="1"/>
            <a:r>
              <a:rPr lang="en-US" altLang="ja-JP" dirty="0">
                <a:latin typeface="Arial" panose="020B0604020202020204" pitchFamily="34" charset="0"/>
              </a:rPr>
              <a:t>We have studied on RT-Middleware.</a:t>
            </a:r>
          </a:p>
          <a:p>
            <a:pPr eaLnBrk="1" hangingPunct="1"/>
            <a:r>
              <a:rPr lang="en-US" altLang="ja-JP" dirty="0">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05946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374792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463284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96"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0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198.png"/><Relationship Id="rId4" Type="http://schemas.openxmlformats.org/officeDocument/2006/relationships/image" Target="../media/image197.png"/></Relationships>
</file>

<file path=ppt/slides/_rels/slide12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2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2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211.png"/><Relationship Id="rId4" Type="http://schemas.openxmlformats.org/officeDocument/2006/relationships/image" Target="../media/image21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8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102</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129</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a:solidFill>
                  <a:srgbClr val="5F5F5F"/>
                </a:solidFill>
              </a:rPr>
              <a:t>」フォルダ内</a:t>
            </a:r>
            <a:r>
              <a:rPr lang="ja-JP" altLang="en-US" sz="1600" kern="0" dirty="0">
                <a:solidFill>
                  <a:srgbClr val="5F5F5F"/>
                </a:solidFill>
              </a:rPr>
              <a:t>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15</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15</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16</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16</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18</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18</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19</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19</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70</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 LiDAR</a:t>
            </a:r>
            <a:r>
              <a:rPr lang="ja-JP" altLang="en-US" sz="1800" b="1" kern="0" dirty="0">
                <a:solidFill>
                  <a:schemeClr val="tx1">
                    <a:lumMod val="75000"/>
                    <a:lumOff val="25000"/>
                  </a:schemeClr>
                </a:solidFill>
              </a:rPr>
              <a:t>付き</a:t>
            </a:r>
            <a:r>
              <a:rPr lang="ja-JP" altLang="en-US" sz="1800" kern="0" dirty="0">
                <a:solidFill>
                  <a:srgbClr val="5F5F5F"/>
                </a:solidFill>
              </a:rPr>
              <a:t>を選択した場合、ネームサーバー、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6408186" y="5489027"/>
            <a:ext cx="2340260" cy="646331"/>
          </a:xfrm>
          <a:prstGeom prst="rect">
            <a:avLst/>
          </a:prstGeom>
          <a:solidFill>
            <a:schemeClr val="bg1"/>
          </a:solidFill>
          <a:ln>
            <a:solidFill>
              <a:schemeClr val="tx1"/>
            </a:solidFill>
          </a:ln>
        </p:spPr>
        <p:txBody>
          <a:bodyPr wrap="square">
            <a:spAutoFit/>
          </a:bodyPr>
          <a:lstStyle/>
          <a:p>
            <a:r>
              <a:rPr lang="ja-JP" altLang="en-US" sz="1800" kern="0" dirty="0">
                <a:solidFill>
                  <a:srgbClr val="5F5F5F"/>
                </a:solidFill>
              </a:rPr>
              <a:t>これ以降の作業は</a:t>
            </a:r>
            <a:r>
              <a:rPr lang="en-US" altLang="ja-JP" sz="1800" kern="0" dirty="0">
                <a:solidFill>
                  <a:srgbClr val="5F5F5F"/>
                </a:solidFill>
              </a:rPr>
              <a:t>LiDAR</a:t>
            </a:r>
            <a:r>
              <a:rPr lang="ja-JP" altLang="en-US" sz="1800" kern="0" dirty="0">
                <a:solidFill>
                  <a:srgbClr val="5F5F5F"/>
                </a:solidFill>
              </a:rPr>
              <a:t>有り無しで共通</a:t>
            </a:r>
            <a:endParaRPr lang="ja-JP" altLang="en-US" sz="1800" dirty="0"/>
          </a:p>
        </p:txBody>
      </p:sp>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92</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38541</TotalTime>
  <Words>11224</Words>
  <Application>Microsoft Office PowerPoint</Application>
  <PresentationFormat>画面に合わせる (4:3)</PresentationFormat>
  <Paragraphs>1836</Paragraphs>
  <Slides>129</Slides>
  <Notes>124</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129</vt:i4>
      </vt:variant>
    </vt:vector>
  </HeadingPairs>
  <TitlesOfParts>
    <vt:vector size="133"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1316</cp:revision>
  <cp:lastPrinted>2019-07-10T23:29:21Z</cp:lastPrinted>
  <dcterms:created xsi:type="dcterms:W3CDTF">2005-10-20T13:06:43Z</dcterms:created>
  <dcterms:modified xsi:type="dcterms:W3CDTF">2021-05-31T07:11:44Z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2021-05-13T06:03:28.4000736Z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03c2354f-dd7a-48ab-9f4d-990314db6f72</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